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3E1D1D-07CF-4986-A76F-1E04D442F5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0F4DE9-DDC0-4DAD-BA26-ACEEDE07B8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Validation of the MantaID model performance. (A and B) The result of features selection. (A) Correlation heat map. Positive values mean positive correlation; negative values mean negative correlation, as evaluated by Pearson's correlation test. (B) Features importance computed by RF. The horizontal coordinate is the Gini impurity, an indicator for evaluating importance, and the vertical coordinate is the feature. Stage plot for Hyperband tuning of (C) CART, (D) RF and (E) XGBoost. Each line or point represents a set of related parameters, and Hyperband algorithm discards configurations with a percentage of ${\rm{\;}}\frac{1}{\eta }$ to cut training time. Notably, the cart model’s polygon line appears to be stagnating as a result of the minimal accuracy change between stages when compared to the span.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1108F8-2CD4-4BA4-9BD6-31B489F72B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Validation of the MantaID model performance. (A and B) The result of features selection. (A) Correlation heat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77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Validation of the MantaID model performance. (A and B) The result of features selection. (A) Correlation heat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2024-05-19T06:26:38Z</dcterms:modified>
</cp:coreProperties>
</file>