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8ACE2A-5D84-4343-B3D1-9EC73E2555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544781-6922-44CE-922D-7E8D07C0D2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Grouped bar plot showing differences between BOLD and GenBank retrieved data on the left and georeferenced records on the right for the examined taxa.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48F2A9-FD94-461E-B3D4-8FA8281689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Grouped bar plot showing differences between BOLD and GenBank retrieved data on the left and georeferenced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44700" y="1371600"/>
            <a:ext cx="50583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Grouped bar plot showing differences between BOLD and GenBank retrieved data on the left and georeferenced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2024-05-10T06:25:58Z</dcterms:modified>
</cp:coreProperties>
</file>