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A43CCD-74D6-4A07-8DAD-B928D237A5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602D1E-EDE3-47CF-9380-94311F5DC3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RMSD values between coordinates of rigid fragments before and after force field optimization. A smaller RMSD value denotes a more reasonable sub-structure.
Alt text: The image is a boxplot graph representing the median RMSD across different fragment sizes for various drug discovery methods. Each boxplot corresponds to a specific method, color-coded for identification, with fragment sizes on the x-axis and median RMSD values on the y-axis.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737E89-BEE2-4B0B-8F4C-BE35636193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9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RMSD values between coordinates of rigid fragments before and after force field optimization. A smaller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397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RMSD values between coordinates of rigid fragments before and after force field optimization. A smaller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2024-05-19T07:51:27Z</dcterms:modified>
</cp:coreProperties>
</file>