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A703B-46A9-4DCC-B832-4E75EF78D8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97601-FA57-4DAC-BF22-3B4A23971D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LeishMANIAdb content. All data were calculated on Leishmania infantum. A: Number of proteins in different proteomic datasets (purple: promastigote secretome, red: amastigote secretome, orange: exosome, green: housekeeping genes, blue: higher protein abundance level upon infection). B: Number of kinetoplastid and Leishmania close homologs. Each dot represents a protein (red: at least 80% of close homologs are in Leishmania, blue: other proteins). Green circles represent distinctive groups. C: Overlap between abundant, secreted and ‘Leishmania novelty’ proteins (for more detail see text). D: Distribution of all predicted SLiMs with different scores. Red marks candidate motifs above 0.85 cutoff (for more details see text).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DAC902-0259-486C-8BBD-7CD15EE397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LeishMANIAdb content. All data were calculated on Leishmania infantum. A: Number of proteins in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101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LeishMANIAdb content. All data were calculated on Leishmania infantum. A: Number of proteins in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2024-05-19T09:55:53Z</dcterms:modified>
</cp:coreProperties>
</file>