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2EDF9-858C-4A85-B48B-466CD27522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900DD-467F-40B4-9CCD-F93134134F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keyword search hits at Europe PMC using the ‘europepmc’ R package (completed 9 November 2022).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19CDB-813B-4CC4-A993-3F84F33C99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keyword search hits at Europe PMC using the ‘europepmc’ R package (completed 9 November 2022).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15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keyword search hits at Europe PMC using the ‘europepmc’ R package (completed 9 November 2022).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2024-05-15T14:59:34Z</dcterms:modified>
</cp:coreProperties>
</file>