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8A087F-96B3-4F20-9D36-F639391425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58764-CC58-4705-B3FD-0E002E5C88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6F383-3ADB-4B34-A345-3DB513904A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ensemble of all submissions using the strict NER measures as a function of the proportion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2024-05-14T12:11:19Z</dcterms:modified>
</cp:coreProperties>
</file>