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3ED3C-A0FE-4AE9-B2C0-A497B37D41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84473-A017-4E97-8590-AC7E7D6065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ORCID percentage of authors per publication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263CB-F644-413B-B108-FEEF3D8008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ORCID percentage of authors per publication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82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ORCID percentage of authors per publication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2024-05-19T08:36:44Z</dcterms:modified>
</cp:coreProperties>
</file>