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20A58C-9C04-4B8D-AB66-E396C104A8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A4E9F9-C2AA-4DD5-9AED-37A8F4FD51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Tm values by Nb: source and type.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232B40-677A-454B-A0DB-55B210F8B2E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Distribution of T</a:t>
            </a:r>
            <a:r>
              <a:rPr lang="en-US" altLang="en-US" b="0" baseline="-25000"/>
              <a:t>m</a:t>
            </a:r>
            <a:r>
              <a:rPr lang="en-US" altLang="en-US" b="0"/>
              <a:t> values by Nb: source and type.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39900" y="1371600"/>
            <a:ext cx="567669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Distribution of Tm values by Nb: source and type.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2024-05-19T12:39:21Z</dcterms:modified>
</cp:coreProperties>
</file>