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813364-AB54-4234-879F-2AE077135F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B88217-5B1C-4160-B032-9A1CED91C8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search hits at different publication databases for the three keyword searches with the greatest number of hits at Europe PMC. These case-insensitive searches identify mentions of DO’s specific identifier, the official website or the ontology itself without ‘Human’, which is often left out by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DC9BA-5DAA-4D50-89D6-E9EFCED272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Comparison of search hits at different publication databases for the three keyword searches with the greatest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5990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Comparison of search hits at different publication databases for the three keyword searches with the greatest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2024-05-16T02:29:29Z</dcterms:modified>
</cp:coreProperties>
</file>