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F5D475-2B97-4784-BE7C-6FE8F05415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8D2702-55C4-4601-BCB5-9FF569DFAB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distribution of 180 677 public biosamples among the top three GOLD ecosystem classification levels.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8CC475-0775-4062-A3D0-ADA24194A9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baad001, </a:t>
            </a:r>
            <a:r>
              <a:rPr lang="en-US" altLang="en-US" sz="1000">
                <a:solidFill>
                  <a:srgbClr val="333333"/>
                </a:solidFill>
                <a:hlinkClick r:id="rId3"/>
              </a:rPr>
              <a:t>https://doi.org/10.1093/database/baad001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distribution of 180 677 public biosamples among the top three GOLD ecosystem classification levels.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4772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distribution of 180 677 public biosamples among the top three GOLD ecosystem classification levels.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2024-05-18T04:25:35Z</dcterms:modified>
</cp:coreProperties>
</file>