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D2C59F-0C06-4934-897E-8F4EC2FD35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83F490-3763-434B-A97F-356CD2BFB0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Query results for enzyme pyruvate kinase and reaction ‘ATP + Pyruvate = ADP + Phosphoenolpyruvate’ (query term: ECNumber:”2.7.1.40” AND SabioReactionID:”9”) with two highlighted kinetic parameter outlier values: (A) parallel coordinates of entry data, (B) scatter plot matrix of entry data, (C) parallel coordinates of kinetic parameters, and (D) scatter plot of kinetic parameters.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10CE1-609E-49AA-A178-8A61075A5B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Query results for enzyme pyruvate kinase and reaction ‘ATP + Pyruvate = ADP + Phosphoenolpyruvate’ (query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18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Query results for enzyme pyruvate kinase and reaction ‘ATP + Pyruvate = ADP + Phosphoenolpyruvate’ (query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2024-05-19T04:05:56Z</dcterms:modified>
</cp:coreProperties>
</file>