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024A6-58C9-4436-86E9-092518B9AD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C5C25-0E54-4677-96F0-A1C6901C05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status of genotype-to-phenotype data integration. The left side illustrates the diversity of genotype and phenotype data. The right-hand side lists examples of the existing databases and knowledgebases which support the integration of heterogenous data types and their visualization.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7C7C0-886D-4603-BB09-FE149BC142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Current status of genotype-to-phenotype data integration. The left side illustrates the diversity of genotype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50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Current status of genotype-to-phenotype data integration. The left side illustrates the diversity of genotype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2024-05-19T09:37:20Z</dcterms:modified>
</cp:coreProperties>
</file>