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7DA05D-F1F4-4AE4-A4DB-F96DB26851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5D81B2-C0C2-42C7-A5B3-9E5C8AA1B4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future direction of the antiviral phytochemicals.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0AA0E-4F9A-4EBD-8610-797E8D2359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The future direction of the antiviral phytochemicals.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159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The future direction of the antiviral phytochemicals.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2024-05-19T11:12:40Z</dcterms:modified>
</cp:coreProperties>
</file>