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13D50-1602-4BA2-9054-AB65B6EF3D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0ABB1C-41E4-46DA-B81F-0F53C5F4D6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12 largest botanical families of tree species ranked according to the highest number of species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64119-C963-486E-BB48-FAEFB33738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12 largest botanical families of tree species ranked according to the highest number of species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86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12 largest botanical families of tree species ranked according to the highest number of species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2024-05-19T11:45:42Z</dcterms:modified>
</cp:coreProperties>
</file>