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3D3F68-2613-42E0-BFAB-1997BF3E1B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CC1885-7DEA-4F77-AC9E-59E344E1B9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MATLAB script running on NSG using OpenNeuro/NEMAR dataset ds002691. The script, submitted by a user through the NSG interface, is executed on the Expanse supercomputer, for which the NEMAR datasets are immediately accessible via their ‘ds’ index (as below).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CB4CD5-F390-4E4D-8E4B-8D0FEC96F7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An example MATLAB script running on NSG using OpenNeuro/NEMAR dataset ds002691. The script, submitted by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60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An example MATLAB script running on NSG using OpenNeuro/NEMAR dataset ds002691. The script, submitted by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2024-05-18T12:29:36Z</dcterms:modified>
</cp:coreProperties>
</file>