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574EC-BEF9-4317-BF32-B44403E13E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6DCC89-78B8-4283-87B5-98BD29557C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web server.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EA6CF7-4589-4830-8CF9-ABBABFF127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the web server.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0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Overview of the web server.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2024-05-19T11:55:02Z</dcterms:modified>
</cp:coreProperties>
</file>