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DEB50-B141-417D-BBF2-1EBAF2AE89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E3F9B-4249-4C9C-BFDD-680C286857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analysis of participant data (a 61-year-old male) collected from AI4FoodDB during the clinical intervention. (A) Participant summary, which includes anthropometric measurements from the three visits and additional information (extracted from Datasets 1, 2 and 10). (B) Vital signs associated with manual and digital measurements (Dataset 6). (C) Blood sugar levels, which include manual and digital measurements (Dataset 4). (D) Gut microbiota: relative abundances of the five most abundant phyla at V1 and V3 (Dataset 5). (E) Diet (Dataset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3C65E-C38A-4235-8CA9-A33FAA5DCB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3.1 </a:t>
            </a:r>
            <a:r>
              <a:rPr lang="en-US" altLang="en-US" b="0"/>
              <a:t>Graphical analysis of participant data (a 61-year-old male) collected from AI4FoodDB during the clinical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628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3.1 Graphical analysis of participant data (a 61-year-old male) collected from AI4FoodDB during the clinical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2024-06-02T09:27:46Z</dcterms:modified>
</cp:coreProperties>
</file>