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DED95-DF8B-4C4E-95E8-02278A722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65E59-C704-44C9-9F27-9956EEACA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scBrainMap database homepage. (A) The navigation bar. (B) Live search box. (C) Database introduction. (D) Statistical plot for each species and (E) brain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FBA6E-D5C8-44FC-A217-92A596F79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scBrainMap database homepage. (A) The navigation bar. (B) Live search box. (C)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0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scBrainMap database homepage. (A) The navigation bar. (B) Live search box. (C)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2024-05-19T04:05:28Z</dcterms:modified>
</cp:coreProperties>
</file>