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7E4561-4C28-4DBA-9CCD-473D57A493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6AFB81-BCE3-4BFA-89FE-B8B46DA078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GenBank database, maintained by the NCBI. showing an increase in the curve of genomic data deposits, which results in computational difficulties of data processing. Source: NBCI statistics webpage.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EECC27-E718-4365-A682-E244A3E339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Evolution of the GenBank database, maintained by the NCBI. showing an increase in the curve of genomic data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3989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Evolution of the GenBank database, maintained by the NCBI. showing an increase in the curve of genomic data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2024-05-19T03:44:13Z</dcterms:modified>
</cp:coreProperties>
</file>