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4F53A4-E86D-4399-948B-244838D729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C00399-6440-4CBF-BB2B-A1AE80378E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representation of a standardized biosample name with its constituent components of habitat, community, location and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D51425-8488-4166-B0CA-18773EE12F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baad001, </a:t>
            </a:r>
            <a:r>
              <a:rPr lang="en-US" altLang="en-US" sz="1000">
                <a:solidFill>
                  <a:srgbClr val="333333"/>
                </a:solidFill>
                <a:hlinkClick r:id="rId3"/>
              </a:rPr>
              <a:t>https://doi.org/10.1093/database/baad001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representation of a standardized biosample name with its constituent components of habitat,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9134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representation of a standardized biosample name with its constituent components of habitat,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2024-05-18T06:09:00Z</dcterms:modified>
</cp:coreProperties>
</file>