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963EB-B4A9-4037-A3FB-C23517BB42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E9FE5-6ADA-4920-8439-B4412432A9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possible wave and its frequency. SARS-CoV-2 reference sample read from NCBI Sequence Read Archive (SAR): ERR4329467.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884E4-2319-40BF-BCAB-D3963724F3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Example of a possible wave and its frequency. SARS-CoV-2 reference sample read from NCBI Sequence Read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7122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Example of a possible wave and its frequency. SARS-CoV-2 reference sample read from NCBI Sequence Read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2024-05-19T06:37:26Z</dcterms:modified>
</cp:coreProperties>
</file>