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8267C7-93CE-4F12-A176-CD1CB53D64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3FC748-A922-4A73-BBF7-E878CECBEC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1F96B6-3EF6-4AAE-AE15-85E6D56A23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3639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2024-05-18T09:53:46Z</dcterms:modified>
</cp:coreProperties>
</file>