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AA225-0046-4B47-BF1B-35D0DE47E2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0C687-C0E1-4F05-9ED0-4A9A1DB7F6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UpSet plot of shared and unique genes annotated to microbes (bacteria or archaea) from each of 13 tissue-specific transcriptomes of the lake sturgeon (Acipenser fulvescens). Annotations were performed with Trinotate, and bacterial or archaeal genes were identified by filtering for those groups among filtered transcriptome annotation reports.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3EDA5-D4B5-44EB-82B7-4FCB39A7F9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UpSet plot of shared and unique genes annotated to microbes (bacteria or archaea) from each of 13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03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UpSet plot of shared and unique genes annotated to microbes (bacteria or archaea) from each of 13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2024-05-19T03:44:51Z</dcterms:modified>
</cp:coreProperties>
</file>