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D25D8-9200-4417-9803-4E617201EC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8AFA0A-5A87-4935-8892-53C3BC7340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SNP, gene, microbiota and transcriptome section of IBDIRP. (A) The SNP section conllected more than 320 unique risk SNPs associated with IBD. (B) The gene section displays 289 IBD-related genes based on the database’s collection. (C) The sorted IBD-related microbiota data are available in microbiota section. (D) The transcriptome section displays 153 IBD-related transcriptome data.
Alt Text: The brief introduction of SNP, gene, microbiota and transcriptome section in IBDIRP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5CB1D-AFD5-4293-892E-21851069BC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SNP, gene, microbiota and transcriptome section of IBDIRP. (A) The SNP section conllected more than 320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48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SNP, gene, microbiota and transcriptome section of IBDIRP. (A) The SNP section conllected more than 320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2024-05-20T17:05:48Z</dcterms:modified>
</cp:coreProperties>
</file>