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94FE2B-AEF2-4B3A-8889-AD181AD4DD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AD4433-E2CA-4D1E-B373-3A9F0819E5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above represents three different hexaploid wheat cultivars BLAST database sets searched by four different parameters [only the (a) quadrant contains all chromosomes for hexaploid wheat]. The other quadrants are partitioned by (b) genome group (1–7A genome), (c) single chromosome all genomes (3ABD), and (d) single chromosome single genome (3A). Database indexing partitioned in such a fashion for (b–d) takes less time and resources (see text for more explanation). For wheat, each chromosome block would represent about 700 Mb.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769495-5B6C-45E5-851D-6B19015328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The above represents three different hexaploid wheat cultivars BLAST database sets searched by four different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304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The above represents three different hexaploid wheat cultivars BLAST database sets searched by four different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2024-05-19T04:32:57Z</dcterms:modified>
</cp:coreProperties>
</file>