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99DA3-B664-438B-8BAB-9FDC83A453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A9BB1-48AA-477A-874F-CC2BDC9CA3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Publications citing the DO each year from PubMed and Scopus organized by publication type (https://disease-ontology.org/about/pubs_by_year). ‘Other’ publications include a small number of preprints indexed in PubMed and Scopus. The slight downward trend from 2020 to 2022 reflects a spike in publications due to COVID (2020) and incomplete publication information (2022). In November 2022, there were 1659 total unique citations to one or more of DO’s official publications.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60469-8B13-4B04-9ECB-62E233349C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Publications citing the DO each year from PubMed and Scopus organized by publication 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1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Publications citing the DO each year from PubMed and Scopus organized by publication 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2024-05-15T05:20:48Z</dcterms:modified>
</cp:coreProperties>
</file>