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694139-5552-4B3E-A0D3-CFDE579580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ED37AA-A0D2-48AA-8B9C-E2099FBDD4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Detailed EnzyMine screenshot and search results for EC:1.1.1.1 are shown. (A) Front-end search methods based on text query and molecular searching query. (B) Basic enzyme information is listed, where EC classification, PROSITE and CATH classifications are shown on the left. Various display options related to protein 3D structures are provided by the NGL engine (27). (C) Multi-sequence alignment and phylogenetic trees related to the UniProt sequence under each the EC number are provided in a link, and single UniProt details are included by clicking the button on the right. (D) Reaction centre display, rules and core-to-core are shown. Detailed enzyme information and feature mining information are available for download.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6DE33-7134-4A18-8967-A14482B295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baaa065, </a:t>
            </a:r>
            <a:r>
              <a:rPr lang="en-US" altLang="en-US" sz="1000">
                <a:solidFill>
                  <a:srgbClr val="333333"/>
                </a:solidFill>
                <a:hlinkClick r:id="rId3"/>
              </a:rPr>
              <a:t>https://doi.org/10.1093/database/baaa065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Detailed EnzyMine screenshot and search results for EC:1.1.1.1 are shown. (A) Front-end search methods 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21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Detailed EnzyMine screenshot and search results for EC:1.1.1.1 are shown. (A) Front-end search methods based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2024-05-19T03:44:05Z</dcterms:modified>
</cp:coreProperties>
</file>