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41B42-582E-4C5C-9A5C-C88BF4953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E908E-FAF2-4D63-8F68-114FF0E301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output of ‘Plant Search’ using three medicinal plants (center nodes): Terminalia arjuna (Arjuna, light blue), Withania somnifera (Ashwagandha, purple) and Phyllanthus emblica (Amla, orange). The diseases are shown as leaf/edge nodes. (B) Representative output of ‘Disease Search’ using two diseases (center nodes): hypertension (light blue) and diabetes (purple).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66EF2-ECE9-434A-986F-453385240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Representative output of ‘Plant Search’ using three medicinal plants (center nodes): Terminalia arjuna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34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Representative output of ‘Plant Search’ using three medicinal plants (center nodes): Terminalia arjuna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2024-05-19T11:54:39Z</dcterms:modified>
</cp:coreProperties>
</file>