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07843-AB75-4460-80A4-AE5A36AFDA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AC3FFC-7630-43E2-A8EE-435F4F87F0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microRNA–mRNA interactions annotated in IntAct, MirTarBase and RAID. (A) Correlation analysis: the number of microRNA-regulating genes associated with the diseases in the three datasets was compared (see also Supplementary Table 1). (B) Venn diagram comparing interacting pairs of microRNA–mRNA annotated in the three datasets. The Jaccard similarity coefficient (in parentheses) is calculated as intersection over union and indicates that only 8% of the interactions are annotated in all the datasets and that each resource contains some exclusive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C9617-1943-409F-8600-40EE32C231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microRNA–mRNA interactions annotated in IntAct, MirTarBase and RAID. (A) Correlation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7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microRNA–mRNA interactions annotated in IntAct, MirTarBase and RAID. (A) Correlation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2024-05-19T08:56:43Z</dcterms:modified>
</cp:coreProperties>
</file>