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52DB3-DC90-4719-AD60-64A5228473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5A3433-6BAB-4437-BEC6-788705F0B2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collection and processing of the LncPCD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B0BE4-0DD7-413F-8E25-986965C69F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Data collection and processing of the LncPCD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976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Data collection and processing of the LncPCD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2024-05-19T10:21:54Z</dcterms:modified>
</cp:coreProperties>
</file>