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187E6-4757-4F27-A7FF-0526A7E82D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2C6C1-7733-48C5-BEB2-09A18CFA3C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efficient search interface by species and their attribute.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FD04B-BF89-4DB9-8F1C-5EBDCB2401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Time efficient search interface by species and their attribute.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Time efficient search interface by species and their attribute.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2024-05-18T07:50:54Z</dcterms:modified>
</cp:coreProperties>
</file>