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B52CB-2E77-4C67-A5C4-B8EC1CF149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63D00-061C-45EC-8CFE-4CA11A10F9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of the number of genes and proteins referenced in ChagasDB in Homo sapiens, Mus musculus and Rattus norvegicus.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C236A-DAF4-419B-8BCA-DCA2C266D3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Venn diagram of the number of genes and proteins referenced in ChagasDB in Homo sapiens, Mus musculus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57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Venn diagram of the number of genes and proteins referenced in ChagasDB in Homo sapiens, Mus musculus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2024-05-19T11:54:03Z</dcterms:modified>
</cp:coreProperties>
</file>