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43CE35-19F7-40A9-B55F-DB196436F7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D88C05-B850-4C25-B517-EEAAEC80FA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between the TRG number and IIO for (a) genus- and (b) species-specific genes.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8DCC4A-822F-4CD1-B559-723A973AC5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protein sequence properties between the TR genes at the genus and species levels: (a) length, (b) complexity, (c) disorder, and (d) aggregation. The horizontal line indicates the median value calculated from a random sample of the non-TRG bacterial proteins.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8DCC4A-822F-4CD1-B559-723A973AC5D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5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d05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Correlation between the TRG number and IIO for (a) genus- and (b) species-specific genes.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412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Comparison of protein sequence properties between the TR genes at the genus and species levels: (a) length,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84400" y="1371600"/>
            <a:ext cx="47625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1. Correlation between the TRG number and IIO for (a) genus- and (b) species-specific genes.
</vt:lpstr>
      <vt:lpstr>Figure 2. Comparison of protein sequence properties between the TR genes at the genus and species levels: (a) length,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2024-05-19T06:37:14Z</dcterms:modified>
</cp:coreProperties>
</file>