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2D672-2806-48CA-B322-DB15C8F769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793367-FE43-4D9B-B176-B63140F638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view of integration of ADO in SCAIView.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12A1E6-01BB-4D18-9F15-2473F8E8E2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Schematic view of integration of ADO in SCAIView.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640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Schematic view of integration of ADO in SCAIView.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2024-05-19T11:24:19Z</dcterms:modified>
</cp:coreProperties>
</file>