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FBCE7-797F-4312-91DE-0D6FE515A9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F514D7-1F8F-4718-96BD-5928DD4A46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typology for suitable management approaches to resources, modified from Ostrom et al. (62).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D04FB-4419-46CA-B279-FCEAD1F387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typology for suitable management approaches to resources, modified from Ostrom et al. (62).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97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typology for suitable management approaches to resources, modified from Ostrom et al. (62).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2024-05-19T03:44:45Z</dcterms:modified>
</cp:coreProperties>
</file>