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17D24-41CF-4D72-8452-B050272840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07D7C-4E44-4810-9CB7-B9CD2C4217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shading parameter values for X. nemoralis and X. miniata, and the graphs were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6B97D-3C80-4855-9FC9-9A5871D23C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the shading parameter values for X. nemoralis and X. miniata, and the graphs were downloaded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15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Distribution of the shading parameter values for X. nemoralis and X. miniata, and the graphs were downloaded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2024-05-20T18:13:12Z</dcterms:modified>
</cp:coreProperties>
</file>