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D7933-292B-4BE5-A7B5-17B3171FA0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E1EE8-4E7D-46BF-9611-5EB681310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SequenceServer2 page for BLAST search. Specific BLAST databases have been provided for searching specific chromosome groups of all 29 wheat varieties studied.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4767B-18EE-4825-871E-A4D4B1BFAF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SequenceServer2 page for BLAST search. Specific BLAST databases have been provided for searching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9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SequenceServer2 page for BLAST search. Specific BLAST databases have been provided for searching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2024-05-19T04:05:41Z</dcterms:modified>
</cp:coreProperties>
</file>