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FD9888-C477-4F92-BF81-3898F2DAA6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8D2BF9-4871-4F5E-8028-43EA5CE2F9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Statistics of comparisons of TMSs annotated by AFTM (A), UniProt (U) and HTP (H). AUH: TMSs are consistent among the three methods. AU\H: TMSs are consistent between AFTM and UniProt, but inconsistent compared to HTP. The same annotation is applied for AH\U and HU\A. A\U\H: TMSs are inconsistent among all three methods. (b) Comparison between the number of TMSs reported by AFTM and UniProt. Each square represents the number of proteins with a certain number of TMSs predicted by AFTM (X-axis) and a certain number of TMSs reported by UniProt (Y-axis). The numbers are colored according to a 10-based logarithm of the counts of proteins. (c, d) AlphaFold models of TMEM183A (accession number: Q8IXX5) (c) and UBR3 (accession number: Q6ZT12 (d), with potential false TMSs by UniProt and HTP colored in magenta. (e, f) AlphaFold models of ANKH (accession number: Q9HCJ1) (e) and ORMDL1 (accession number: Q9P0S3) (f), with missing TMSs by UniProt and HTP colored in cyan. (g) A sequence block of ORMDL1 from the AFTM website.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764B83-8806-4481-B217-10AF4A292C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(a) Statistics of comparisons of TMSs annotated by AFTM (A), UniProt (U) and HTP (H). AUH: TMSs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22500" y="1371600"/>
            <a:ext cx="47088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(a) Statistics of comparisons of TMSs annotated by AFTM (A), UniProt (U) and HTP (H). AUH: TMSs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2024-05-17T07:20:58Z</dcterms:modified>
</cp:coreProperties>
</file>