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E6BF63-F2CC-4577-A539-C12B7AF082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B782FE-F64E-440C-8DA9-675D9C3524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Performance of the ensemble of all submissions using the strict NER measures as a function of the proportion of submissions containing the mention.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0FC269-E0EA-4622-A30F-5A9CF2F3E5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baad005, </a:t>
            </a:r>
            <a:r>
              <a:rPr lang="en-US" altLang="en-US" sz="1000">
                <a:solidFill>
                  <a:srgbClr val="333333"/>
                </a:solidFill>
                <a:hlinkClick r:id="rId3"/>
              </a:rPr>
              <a:t>https://doi.org/10.1093/database/baad005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Performance of the ensemble of all submissions using the strict NER measures as a function of the proportion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118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Performance of the ensemble of all submissions using the strict NER measures as a function of the proportion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2024-05-18T11:23:05Z</dcterms:modified>
</cp:coreProperties>
</file>