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5C9A04-8B6A-44D3-9492-555BBA1554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271BA-1E90-4CDD-AB9E-78FA1D0328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GeniePool workflow. Raw genomic NGS data from SRA are preprocessed according to GATK’s best practices and stored efficiently using the Parquet format in a cloud data lake architecture. Preprocessed data are available via either a REST API or a designated web UI accompanied by BioSample data that provide information regarding specific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1E9E36-2962-4017-82D8-648480F44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GeniePool workflow. Raw genomic NGS data from SRA are preprocessed according to GATK’s best practices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102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GeniePool workflow. Raw genomic NGS data from SRA are preprocessed according to GATK’s best practices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2024-05-19T10:31:55Z</dcterms:modified>
</cp:coreProperties>
</file>