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25A20-67BE-4133-8F42-0ADF2BB292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52AC1-9B6A-40DF-B3BE-8949FBAED5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Epitope-wise comparison of antibody binding affinity for Spike D614 (blue bars) and Beta (red bars). Statistical significances were calculated using Welch’s t-test (****P &lt; 0.0001,*** P &lt; 0.001, **P &lt; 0.01, *P &lt; 0.05). Antibodies are grouped according to the epitope community, and the bars represent the mean binding affinity (note that Community 5d includes only two antibodies).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502CF-0CB0-40B7-A780-E7B4C6DF0D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Epitope-wise comparison of antibody binding affinity for Spike D614 (blue bars) and Beta (red bars).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6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Epitope-wise comparison of antibody binding affinity for Spike D614 (blue bars) and Beta (red bars).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2024-05-19T08:10:33Z</dcterms:modified>
</cp:coreProperties>
</file>