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2E6688-B04C-4011-BCE1-6952630C8D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177B1-347B-4C18-AE73-38BB9C9682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summary of the acquisition protocol considered in AI4FoodDB. The intervention followed a cross-over design. Participants used a single data collection method for the first 2 weeks (e.g. Group 1 started with traditional data collection) and then switched to the opposite method (in the case of Group 1, digital data collection) for the remaining 2 weeks.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42123-B105-4A78-BD18-4719325772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summary of the acquisition protocol considered in AI4FoodDB. The intervention followed a cross-over design.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80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summary of the acquisition protocol considered in AI4FoodDB. The intervention followed a cross-over design.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2024-05-19T08:57:04Z</dcterms:modified>
</cp:coreProperties>
</file>