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4B7A1F-2D98-4F34-B610-588C389D9E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CB26F-120B-4C1F-ACD3-D2EB61AFD4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COREKB Search Engine Result Page first result for the query ‘AKT1 oncogene mammary neoplasms’. The retrieved facts are organized as cards providing several information concerning (A) the gene, cancer and their relationship and (B) specific information concerning the entities—i.e. gene and the related cancer expression—involved in the association. In addition, card (A) includes infometrics and bibliometrics information to provide further insights. The contents of the cards are available for download in JSON format through the dedicated download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E9B613-2484-4433-B9AB-E180A3B28D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baad061, </a:t>
            </a:r>
            <a:r>
              <a:rPr lang="en-US" altLang="en-US" sz="1000">
                <a:solidFill>
                  <a:srgbClr val="333333"/>
                </a:solidFill>
                <a:hlinkClick r:id="rId3"/>
              </a:rPr>
              <a:t>https://doi.org/10.1093/database/baad061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COREKB Search Engine Result Page first result for the query ‘AKT1 oncogene mammary neoplasms’. The retrieved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15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COREKB Search Engine Result Page first result for the query ‘AKT1 oncogene mammary neoplasms’. The retrieved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2024-05-19T04:33:09Z</dcterms:modified>
</cp:coreProperties>
</file>