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67FC4-A7EB-41AE-A345-BCE06874A2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C85A3-4049-4403-A08A-9A7FF3908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3F55D-74A6-48F4-B9A3-0D79F001AE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Article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6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Article character/word distributions.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2024-05-19T10:21:49Z</dcterms:modified>
</cp:coreProperties>
</file>