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E6ECF-AD06-48CD-8E78-3A51634E68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7A30E-A78F-4935-B6B9-C28842788A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CDR3 lengths in the NanoLAS database by source organism.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83A75-3624-476B-B009-B65E68737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distribution of CDR3 lengths in the NanoLAS database by source organism.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28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distribution of CDR3 lengths in the NanoLAS database by source organism.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2024-05-10T10:28:11Z</dcterms:modified>
</cp:coreProperties>
</file>