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491F5-A3AB-460C-BEA6-C10D9B3D6F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53DEA-F162-4617-B5B7-82DC81D01D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most frequent variations.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DB52E7-DA04-453D-905F-D10EB05DBD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most frequent variations.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2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most frequent variations.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2024-05-19T05:32:10Z</dcterms:modified>
</cp:coreProperties>
</file>