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0A045-8F55-42C7-9081-29B44FDC4A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AE88C-1A6A-4967-A991-B77AAE6FB4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GO biological process enrichment of genes and proteins deregulated in Homo sapiens and Mus musculus per disease stage.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F1F2A-B5AB-43D0-BA7C-B115D21ADD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GO biological process enrichment of genes and proteins deregulated in Homo sapiens and Mus musculus 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7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GO biological process enrichment of genes and proteins deregulated in Homo sapiens and Mus musculus 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2024-05-19T08:36:29Z</dcterms:modified>
</cp:coreProperties>
</file>