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84FC2-E2F1-4213-ACF0-01CF245E4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1496B-9C4C-4788-9F4C-DBC5B1B3C6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5E557-99D9-423F-86AC-DFFAA4C128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analysis function of the FDRdb. (A) The upload interface on the ‘Analysis’ page. (B) The statistics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2024-05-17T09:27:56Z</dcterms:modified>
</cp:coreProperties>
</file>