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A1D3F-CA82-4C83-A4B0-EBCB465CEC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AD34D-BA98-4C1D-A7FB-1DB0B8BCA3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Use of ontologies in AgBioData GGB Databases, showing the number of respondents that use a particular ontology in their database. Results are shown based on the focus of the database: (A) plant data; (B) animal data; or (C) databases storing both the animal and plant data, as well as other types of data relevant to agricultural genetics, genomics and breeding.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9964E5-AF6C-4A47-B172-29F75B21ED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Use of ontologies in AgBioData GGB Databases, showing the number of respondents that use a particular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257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Use of ontologies in AgBioData GGB Databases, showing the number of respondents that use a particular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2024-05-19T05:32:15Z</dcterms:modified>
</cp:coreProperties>
</file>