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552933-BA45-4C81-B5EE-84500BC910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D1AD43-3514-4773-BA1B-583B44780B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Performance of the ensemble of all submissions using the strict NER measures as a function of the proportion of submissions containing the mention.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99AFC4-B86E-4D72-8B23-18D4B37CFE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Performance of the ensemble of all submissions using the strict NER measures as a function of the proportion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1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Performance of the ensemble of all submissions using the strict NER measures as a function of the proportion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2024-04-28T22:18:05Z</dcterms:modified>
</cp:coreProperties>
</file>